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5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6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erriweather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2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4:55.7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295 284 24575,'9'-1'0,"-1"0"0,0-1 0,1 0 0,-1-1 0,0 0 0,0 0 0,8-5 0,4-1 0,24-12 0,-35 17 0,-14 7 0,-59 34 0,42-19 0,0 0 0,1 2 0,1 0 0,-19 25 0,38-44 0,0 0 0,0 0 0,0 0 0,1 0 0,-1 1 0,0-1 0,0 0 0,1 0 0,-1 1 0,1-1 0,-1 0 0,1 1 0,0-1 0,-1 1 0,1-1 0,0 0 0,0 1 0,0-1 0,0 1 0,0-1 0,0 1 0,1-1 0,-1 0 0,0 1 0,1-1 0,-1 1 0,2 1 0,0-1 0,-1 0 0,1-1 0,0 1 0,0-1 0,1 1 0,-1-1 0,0 0 0,0 0 0,1 0 0,-1 0 0,0 0 0,1 0 0,-1-1 0,4 1 0,10 1 0,0 0 0,0-2 0,27-1 0,-31-1 0,1 0 0,-1 0 0,0-2 0,0 1 0,0-1 0,0-1 0,-1 0 0,21-13 0,3-6 0,43-37 0,-47 35 0,51-33 0,-49 37 0,-23 15 0,1 0 0,-1 0 0,1 1 0,0 1 0,0 0 0,17-5 0,-27 9 0,0 1 0,0 0 0,0 0 0,0-1 0,1 1 0,-1 0 0,0 0 0,0 0 0,0 0 0,0 0 0,1 1 0,-1-1 0,0 0 0,0 1 0,0-1 0,0 0 0,0 1 0,0-1 0,0 1 0,0 0 0,0-1 0,0 1 0,0 0 0,0-1 0,0 1 0,0 0 0,-1 0 0,1 0 0,0 0 0,0 0 0,-1 0 0,1 0 0,-1 0 0,1 0 0,-1 0 0,0 0 0,1 0 0,-1 0 0,0 1 0,0-1 0,1 0 0,-1 2 0,0 2 0,0 0 0,0 1 0,0-1 0,-1 0 0,0 1 0,0-1 0,0 0 0,-3 8 0,-3 1 0,0 0 0,-1 0 0,-1 0 0,0-1 0,-1 0 0,0-1 0,-17 15 0,-7 5 0,-50 35 0,66-55 0,1 0 0,-2-1 0,0-1 0,0 0 0,-1-2 0,0 0 0,0-2 0,-1 0 0,-34 5 0,52-11 0,0 0 0,0 0 0,1 0 0,-1 0 0,0-1 0,0 1 0,1-1 0,-1 0 0,1 1 0,-1-1 0,0-1 0,1 1 0,0 0 0,-1-1 0,1 1 0,0-1 0,0 0 0,-1 1 0,1-1 0,1 0 0,-1 0 0,0-1 0,0 1 0,1 0 0,-1 0 0,1-1 0,0 1 0,0-1 0,0 1 0,0-1 0,0 0 0,1 1 0,-1-1 0,0-5 0,1 3 0,-1-1 0,1 1 0,0-1 0,0 1 0,1-1 0,-1 1 0,1-1 0,0 1 0,1-1 0,0 1 0,0 0 0,0 0 0,0 0 0,1 0 0,-1 0 0,7-7 0,4-2 0,0 1 0,1 0 0,1 2 0,0-1 0,1 2 0,0 0 0,33-14 0,5 2 0,69-17 0,-93 31 0,46-7 0,-75 15 0,-1 0 0,1-1 0,0 1 0,0 0 0,-1 0 0,1 0 0,0 0 0,0 0 0,0 0 0,-1 0 0,1 0 0,0 0 0,0 0 0,0 0 0,-1 0 0,1 0 0,0 0 0,0 1 0,-1-1 0,1 0 0,0 1 0,-1-1 0,1 1 0,0-1 0,-1 1 0,1-1 0,0 1 0,-1-1 0,1 1 0,-1-1 0,1 1 0,-1 0 0,0-1 0,1 1 0,-1 0 0,1-1 0,-1 1 0,0 0 0,0 0 0,1-1 0,-1 1 0,0 0 0,0 1 0,-1 1 0,1-1 0,-1 0 0,0 1 0,-1-1 0,1 0 0,0 0 0,0 1 0,-1-1 0,0 0 0,1-1 0,-1 1 0,0 0 0,-4 3 0,-19 12 0,0-1 0,-2-1 0,0-1 0,-32 11 0,10-3 0,-80 30 0,-3-6 0,-138 29 0,266-74 0,-3 2 0,-1-1 0,0 0 0,0-1 0,0 0 0,0 0 0,0 0 0,-16-2 0,24 1 0,-1 0 0,1 0 0,-1-1 0,1 1 0,-1 0 0,0 0 0,1 0 0,-1-1 0,1 1 0,-1 0 0,1-1 0,0 1 0,-1 0 0,1-1 0,-1 1 0,1-1 0,0 1 0,-1-1 0,1 1 0,0-1 0,-1 1 0,1-1 0,0 1 0,0-1 0,0 1 0,-1-1 0,1 1 0,0-1 0,0 1 0,0-1 0,0 1 0,0-1 0,0 0 0,0 1 0,0-1 0,0 1 0,0-1 0,0 1 0,0-1 0,1 0 0,11-22 0,-1 7 0,1 2 0,1 0 0,0 0 0,1 1 0,1 1 0,-1 0 0,31-17 0,129-60 0,-102 54 0,-32 16 0,-1-2 0,-2-1 0,54-42 0,-82 58 0,19-16 0,-27 22 0,0-1 0,0 1 0,-1-1 0,1 0 0,0 0 0,0 1 0,0-1 0,-1 0 0,1 0 0,0 0 0,-1 0 0,1 0 0,-1 0 0,1 0 0,-1 0 0,0 0 0,1 0 0,-1 0 0,0-2 0,-4 4 0,-1 0 0,0 1 0,0 0 0,1 0 0,-1 0 0,1 0 0,-7 5 0,8-5 0,-165 90 0,166-91 0,-50 27 0,35-9 0,17-19 0,0 1 0,0-1 0,0 1 0,0 0 0,0-1 0,0 1 0,0-1 0,0 1 0,0-1 0,0 1 0,0-1 0,0 1 0,0-1 0,1 1 0,-1 0 0,0-1 0,0 0 0,1 1 0,-1-1 0,0 1 0,1-1 0,-1 1 0,0-1 0,1 1 0,-1-1 0,1 0 0,-1 1 0,1-1 0,-1 0 0,1 0 0,-1 1 0,1-1 0,-1 0 0,1 0 0,-1 0 0,2 1 0,3 0 0,0 0 0,0 0 0,0 0 0,0-1 0,0 0 0,1 0 0,-1 0 0,0-1 0,0 1 0,0-1 0,0 0 0,10-4 0,-6 2 0,-1 0 0,0 0 0,0-1 0,0 0 0,0-1 0,12-9 0,-19 14 0,-1 0 0,0 0 0,0 0 0,1-1 0,-1 1 0,0 0 0,0 0 0,0 0 0,0-1 0,1 1 0,-1 0 0,0 0 0,0 0 0,0-1 0,0 1 0,0 0 0,0 0 0,1-1 0,-1 1 0,0 0 0,0 0 0,0-1 0,0 1 0,0 0 0,0 0 0,0-1 0,0 1 0,0 0 0,0 0 0,0-1 0,0 1 0,-1 0 0,1 0 0,0-1 0,0 1 0,0 0 0,0 0 0,0-1 0,0 1 0,0 0 0,-1 0 0,1 0 0,0-1 0,0 1 0,0 0 0,-1 0 0,1 0 0,-19-7 0,-22 1 0,-281 4 0,259 3 0,116-6 0,101-23 0,-92 15 0,22-4 0,303-66 0,-362 75 0,-25 8 0,-1 0 0,1 0 0,0 0 0,0 1 0,0-1 0,0 0 0,0 0 0,0 0 0,0 0 0,0 0 0,-1 0 0,1 0 0,0 0 0,0 0 0,0 0 0,0 0 0,0 0 0,0 0 0,-1 0 0,1 0 0,0 0 0,0 0 0,0 0 0,0 0 0,0 0 0,0 0 0,0 0 0,0-1 0,-1 1 0,1 0 0,0 0 0,0 0 0,0 0 0,0 0 0,0 0 0,0 0 0,0 0 0,0 0 0,0 0 0,0-1 0,0 1 0,0 0 0,-1 0 0,1 0 0,0 0 0,0 0 0,0 0 0,0 0 0,0 0 0,0-1 0,0 1 0,0 0 0,0 0 0,0 0 0,0 0 0,0 0 0,0 0 0,0 0 0,0-1 0,0 1 0,1 0 0,-1 0 0,0 0 0,-46 4 0,-68 21 0,107-21 0,10-2 0,19 1 0,59-2 0,62 5 0,-130-5 0,-1 1 0,1 1 0,-1 0 0,1 0 0,-1 1 0,0 1 0,0 0 0,17 11 0,-27-15 0,-1 0 0,1 0 0,-1 0 0,1 0 0,-1 1 0,0-1 0,1 0 0,-1 1 0,0-1 0,0 1 0,0-1 0,0 1 0,0 0 0,0-1 0,0 1 0,-1 0 0,1 0 0,-1-1 0,1 1 0,-1 0 0,0 0 0,1 0 0,-1 0 0,0-1 0,-1 5 0,0-2 0,0 0 0,0 0 0,-1 0 0,0 0 0,0 0 0,0 0 0,0 0 0,-1 0 0,1-1 0,-6 6 0,-7 6 0,0-1 0,0-1 0,-29 19 0,15-14 0,0-2 0,-1 0 0,0-2 0,-1-2 0,-47 14 0,72-24 0,9 0 0,23 0 0,46-1 0,620-6 0,-719 7 0,0 1 0,-44 11 0,8-2 0,-262 57 0,134-27 0,12 3 0,164-37 0,29-4 0,40-2 0,-49-2 0,626-3 0,-1018 3 0,345-2 0,42 2 0,-1 0 0,1 0 0,-1 0 0,1 0 0,0 0 0,-1 0 0,1 0 0,-1 0 0,1 0 0,0-1 0,-1 1 0,1 0 0,0 0 0,-1 0 0,1-1 0,0 1 0,-1 0 0,1 0 0,0-1 0,-1 1 0,1 0 0,0 0 0,0-1 0,0 1 0,-1 0 0,1-1 0,0 1 0,0-1 0,0 1 0,-1 0 0,1-1 0,0 1 0,0 0 0,0-1 0,0 1 0,0-1 0,0 1 0,0 0 0,0-1 0,0 1 0,0-1 0,0 1 0,0 0 0,0-1 0,1 1 0,-1-1 0,0 1 0,0 0 0,0-1 0,0 1 0,1 0 0,-1-1 0,0 1 0,0 0 0,1 0 0,-1-1 0,0 1 0,1 0 0,-1-1 0,0 1 0,1 0 0,-1 0 0,0 0 0,1 0 0,-1-1 0,0 1 0,1 0 0,0 0 0,32-20 0,133-49 0,265-71 0,-415 136 0,273-64 0,-279 66 0,-27 4 0,1-1 0,-29-2 0,-9 0 0,-277 6 0,310-9 0,37-6 0,45-8 0,32 0 0,0 5 0,96-3 0,196 11 0,-303 5 0,13 0 0,136 4 0,-214 1 0,-16 2 0,-28 11 0,-10-2 0,-1-2 0,-1-2 0,-77 15 0,-131 7 0,231-32 0,-804 129 0,814-130 0,-21 3 0,-16 3 0,43-7 0,0 0 0,0 0 0,0 0 0,0 0 0,0 0 0,0 0 0,0 0 0,0 0 0,0 0 0,0 0 0,1 0 0,-1 1 0,0-1 0,0 0 0,0 0 0,0 0 0,0 0 0,0 0 0,0 0 0,0 0 0,0 0 0,0 0 0,0 0 0,0 0 0,0 1 0,0-1 0,0 0 0,0 0 0,0 0 0,0 0 0,0 0 0,0 0 0,0 0 0,0 0 0,0 0 0,0 0 0,0 1 0,30 0 0,768-4 0,-1097 3 0,289 0 0,-1-1 0,1 0 0,-1 0 0,1-1 0,-16-5 0,25 6 0,0 1 0,0 0 0,0-1 0,0 1 0,-1-1 0,1 1 0,0-1 0,0 0 0,0 1 0,1-1 0,-1 0 0,0 0 0,0 0 0,0 0 0,0 0 0,1 0 0,-1 0 0,0 0 0,1 0 0,-1 0 0,1 0 0,-1 0 0,1-2 0,0 1 0,1 0 0,-1 0 0,1 0 0,-1 0 0,1 0 0,0 0 0,0 1 0,0-1 0,0 0 0,0 0 0,1 1 0,-1-1 0,0 1 0,1-1 0,-1 1 0,1-1 0,0 1 0,-1 0 0,4-2 0,12-9 0,0 1 0,1 0 0,1 1 0,38-14 0,87-20 0,-86 28 0,244-63 0,352-44 0,-464 85 0,3 0 0,-161 33 0,0 2 0,1 2 0,63 4 0,-93-2 0,1 0 0,-1-1 0,1 1 0,-1 0 0,0 1 0,1-1 0,-1 1 0,0-1 0,0 1 0,0 0 0,0 0 0,0 0 0,-1 1 0,1-1 0,0 0 0,-1 1 0,0 0 0,3 4 0,-4-6 0,0 1 0,0 0 0,-1 0 0,1 0 0,0 0 0,-1-1 0,1 1 0,-1 0 0,0 0 0,0 0 0,0 0 0,0 0 0,0 0 0,0 0 0,0 0 0,-1 0 0,1 0 0,-1 0 0,1 0 0,-1 0 0,0 0 0,1-1 0,-1 1 0,0 0 0,-1 0 0,1-1 0,0 1 0,0-1 0,-1 1 0,1-1 0,0 1 0,-1-1 0,-3 2 0,-4 3 0,-1 0 0,0 0 0,0-1 0,0 0 0,0-1 0,-1 0 0,-12 2 0,-84 14 0,63-13 0,-64 8 0,75-12 0,-1 1 0,0 1 0,1 2 0,0 2 0,0 1 0,-38 17 0,68-25 0,-1 0 0,0 0 0,1 0 0,-1 1 0,1-1 0,0 1 0,0 0 0,-5 6 0,8-9 0,-1 1 0,1-1 0,0 1 0,0-1 0,-1 1 0,1-1 0,0 1 0,0 0 0,0-1 0,0 1 0,0-1 0,-1 1 0,1-1 0,0 1 0,0 0 0,1-1 0,-1 1 0,0-1 0,0 1 0,0 0 0,0-1 0,0 1 0,1-1 0,-1 1 0,0 0 0,2 0 0,-1 0 0,0 0 0,0 1 0,1-1 0,-1 0 0,0 0 0,1 0 0,-1-1 0,1 1 0,0 0 0,-1-1 0,1 1 0,1 0 0,34 7 0,-1-2 0,1-2 0,0-1 0,71-3 0,-49-1 0,72-2 0,-61 0 0,0 2 0,77 11 0,-140-10 0,0 1 0,1 0 0,-1 1 0,0-1 0,0 1 0,0 0 0,0 1 0,-1 0 0,1 0 0,-1 0 0,1 1 0,-1 0 0,0 0 0,8 9 0,-13-12 0,0 0 0,0 0 0,-1 0 0,1 0 0,-1 0 0,1 0 0,-1 0 0,0 0 0,1 1 0,-1-1 0,0 0 0,0 0 0,0 0 0,0 1 0,0-1 0,0 0 0,0 0 0,0 0 0,0 1 0,0-1 0,-1 0 0,1 0 0,0 0 0,-1 0 0,1 0 0,-1 0 0,0 0 0,1 0 0,-1 0 0,0 0 0,1 0 0,-1 0 0,0 0 0,0 0 0,0 0 0,0-1 0,0 1 0,0 0 0,0-1 0,0 1 0,0-1 0,-2 1 0,-58 25 0,53-23 0,-117 35 0,-132 22 0,-135 6 0,278-48 0,110-18 0,-31 7 0,31-4 0,21-2 0,379-1 0,-223-2 0,-304 2 0,276-7 0,190-34 0,69 7 0,-854 38 0,307-5 0,770 1 0,-2005 65 0,1121-55 0,83-4 0,559-23 0,-365 15 0,31-1 0,1-2 0,-1-2 0,-1-3 0,57-17 0,62-22 0,-242 45 0,-1320 8 0,1521-11 0,134-26 0,-105 11 0,73-9 0,458-39 0,-611 70 0,-55 1 0,-49 0 0,-709 2 0,464-4 0,160 7 0,2 4 0,-129 30 0,17-2 0,-120 21 0,337-56 0,12-1 0,24-2 0,278-40 0,-54 5 0,119 4 0,468 19 0,-1409 10 0,275 4 0,-423-2 0,2365 0 0,-1633 2 0,-20 2 0,-34 7 0,34-10 0,-203 45 0,0-8 0,-401 19 0,544-52 0,0 4 0,1 2 0,-62 20 0,63-15 0,50-11 0,24-2 0,38-2 0,-44 0 0,1014-5 0,-1326 21 0,82-2 0,-564-6 0,645-9 0,827-22 0,182 2 0,-921 21 0,-65 11 0,-3 1 0,-102 2 0,-392 22 0,418-33 0,1293-6 0,-624 3 0,-466-1 0,13 0 0,0 0 0,0 1 0,28 7 0,-43-8 0,0 1 0,-1 0 0,1 0 0,0 0 0,-1 0 0,1 0 0,-1 0 0,0 1 0,1-1 0,-1 1 0,0 0 0,0-1 0,4 5 0,-6-4 0,1-1 0,0 1 0,-1 0 0,1-1 0,-1 1 0,0-1 0,1 1 0,-1 0 0,0-1 0,0 1 0,0 0 0,0-1 0,-1 1 0,1-1 0,0 1 0,-1 0 0,1-1 0,-1 1 0,1-1 0,-1 1 0,0-1 0,1 1 0,-1-1 0,0 1 0,-2 1 0,-5 7 0,0-1 0,0 1 0,-1-2 0,-1 1 0,0-2 0,0 1 0,0-1 0,-1 0 0,1-1 0,-2-1 0,1 0 0,-1 0 0,0-1 0,0 0 0,-21 3 0,-16 1 0,-1-1 0,-78-1 0,-127-9 0,-68 1 0,284 6 0,-72 15 0,95-12 0,30-3 0,40-1 0,-53-3 0,578-19 0,-138-1 0,-1573 21 0,1100-2 0,32 1 0,0 0 0,1 0 0,-1 0 0,0 0 0,0 0 0,0-1 0,0 1 0,0 0 0,0 0 0,1 0 0,-1 0 0,0 0 0,0-1 0,0 1 0,0 0 0,0 0 0,0 0 0,0 0 0,0-1 0,0 1 0,0 0 0,0 0 0,0 0 0,0 0 0,0-1 0,0 1 0,0 0 0,0 0 0,0 0 0,0-1 0,0 1 0,0 0 0,0 0 0,0 0 0,0 0 0,0-1 0,0 1 0,0 0 0,0 0 0,0 0 0,-1 0 0,1 0 0,0-1 0,0 1 0,0 0 0,0 0 0,0 0 0,0 0 0,-1 0 0,1 0 0,0 0 0,0 0 0,-1-1 0,23-7 0,124-36 0,339-86 0,-442 117 0,-129 8 0,-87 8 0,56 1 0,-6-3 0,-198 0 0,232-9 0,83 6 0,0 1 0,0-1 0,0 1 0,0-2 0,0 1 0,1-1 0,-1 1 0,1-1 0,0-1 0,-1 1 0,-7-8 0,12 10 0,0 0 0,0 0 0,0 1 0,0-1 0,1 0 0,-1 0 0,0 0 0,0 0 0,1 0 0,-1 0 0,0 0 0,1 0 0,-1 0 0,1 0 0,-1-1 0,1 1 0,0 0 0,0 0 0,-1 0 0,1-1 0,0 1 0,0 0 0,0 0 0,0 0 0,0-1 0,0 1 0,1 0 0,-1 0 0,0 0 0,1-1 0,-1 1 0,1 0 0,-1 0 0,1 0 0,-1 0 0,1 0 0,0 0 0,-1 0 0,1 0 0,0 0 0,0 0 0,0 1 0,0-1 0,0 0 0,0 0 0,0 1 0,0-1 0,0 1 0,0-1 0,0 1 0,0-1 0,1 1 0,1-1 0,9-3 0,-1 0 0,1 1 0,0 1 0,12-2 0,-21 4 0,95-9 0,-91 9 0,0 0 0,0 1 0,0 0 0,0 0 0,0 0 0,0 1 0,0 0 0,-1 0 0,1 1 0,-1-1 0,10 7 0,-15-9 0,0 1 0,0-1 0,0 1 0,0 0 0,0-1 0,0 1 0,0 0 0,0 0 0,-1 0 0,1 0 0,0 0 0,0 0 0,-1 0 0,1 0 0,0 0 0,-1 0 0,1 0 0,-1 0 0,0 0 0,1 0 0,-1 0 0,0 1 0,0-1 0,0 0 0,0 0 0,1 0 0,-2 1 0,1-1 0,0 0 0,0 0 0,0 0 0,-1 1 0,1-1 0,0 0 0,-1 0 0,1 0 0,-1 0 0,1 0 0,-1 0 0,0 0 0,1 0 0,-1 0 0,0 0 0,0 0 0,0 0 0,0-1 0,0 1 0,-1 1 0,-4 2 0,0 1 0,0-1 0,-1 0 0,1-1 0,-1 0 0,-10 4 0,-4 0 0,1-2 0,-1 0 0,-24 2 0,39-6 0,1 0 0,-1-1 0,1 0 0,-1 0 0,1 0 0,-1 0 0,1-1 0,-1 0 0,1 0 0,-1-1 0,1 1 0,0-1 0,0 0 0,0-1 0,0 1 0,0-1 0,-5-4 0,9 6 0,0 0 0,0 0 0,0 0 0,0 0 0,1 0 0,-1-1 0,0 1 0,1 0 0,-1 0 0,1-1 0,-1 1 0,1 0 0,0-1 0,-1 1 0,1-1 0,0 1 0,0 0 0,0-1 0,0 1 0,0-1 0,0 1 0,1 0 0,-1-1 0,0 1 0,1-1 0,-1 1 0,1 0 0,-1-1 0,1 1 0,0 0 0,-1 0 0,1 0 0,0-1 0,0 1 0,0 0 0,0 0 0,2-1 0,4-5 0,0 1 0,1 0 0,0 0 0,13-7 0,21-11 0,1 2 0,68-24 0,-82 37 0,0 0 0,0 2 0,1 1 0,0 1 0,38-1 0,-64 6 0,0 1 0,0-1 0,0 0 0,0 1 0,0 0 0,0 0 0,0 0 0,0 0 0,0 1 0,5 2 0,-8-3 0,0-1 0,-1 1 0,1-1 0,0 1 0,-1-1 0,1 1 0,-1-1 0,1 1 0,-1 0 0,1-1 0,-1 1 0,1 0 0,-1 0 0,0-1 0,1 1 0,-1 0 0,0 0 0,0-1 0,1 1 0,-1 0 0,0 0 0,0 1 0,0-1 0,-1 1 0,1 0 0,-1-1 0,0 1 0,1-1 0,-1 1 0,0-1 0,0 1 0,0-1 0,0 0 0,0 1 0,0-1 0,0 0 0,0 0 0,-2 2 0,-7 4 0,0 0 0,-1 0 0,0-1 0,0-1 0,0 0 0,-1 0 0,1-1 0,-1-1 0,0 0 0,-17 3 0,-129 8 0,153-13 0,-112 0-1365,67-1-5461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6:17.8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23892,'4445'0'0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6:23.7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24575,'2105'0'0,"-2071"2"0,0 1 0,48 11 0,-43-6 0,48 3 0,422-7 0,-259-7 0,835 3-1365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6: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23892,'3969'0'0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6:38.04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23892,'4167'0'0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6:42.73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23892,'4286'0'0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6:48.16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43 24575,'17'-1'0,"0"-1"0,-1-1 0,28-7 0,22-4 0,86 2 0,195 12 0,-144 3 0,1732-3 0,-1903 2 0,0 1 0,49 11 0,-45-6 0,54 3 0,-41-6 0,49 11 0,-53-8 0,78 5 0,424-14-1365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6:59.35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24477,'4168'0'0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7:04.27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24029,'4367'0'0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7:08.69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24499,'4289'0'0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7:21.25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23892,'4127'0'0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5:20.6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693 755 24570,'-691'-198'0,"1264"-236"0,-1146 868 0,3551-990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7:27.13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24433,'4129'0'0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7:31.96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24575,'3926'0'-1365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7:36.89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24575,'0'7'0,"0"16"0,0 10 0,0 7 0,0 3 0,0 1 0,0 0 0,0-1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7:48.2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24450,'3932'0'0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7:52.93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24489,'4366'80'0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7:56.19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24575,'4050'0'0,"-4038"0"-273,0 0 0,0 1 0,0 0 0,13 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7:59.32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24575,'3995'0'-1365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5:36.43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1 687 24575,'2083'0'0,"-2051"-1"0,0-3 0,48-10 0,-43 7 0,53-5 0,-42 7 0,51-11 0,-54 8 0,78-5 0,-88 12 0,1-1 0,-1-1 0,0-2 0,0-2 0,0-1 0,-1-2 0,46-19 0,-75 27 0,-1-1 0,1 0 0,-1 0 0,0-1 0,0 0 0,0 1 0,-1-1 0,1 0 0,-1-1 0,0 1 0,0 0 0,0-1 0,-1 0 0,0 0 0,0 0 0,0 0 0,0 0 0,-1 0 0,0 0 0,1-9 0,2-12 0,-2-1 0,-3-48 0,1 53 0,0-39 0,2 39 0,-2-1 0,0 1 0,-2 0 0,0 0 0,-9-35 0,9 53 0,0 0 0,0 1 0,0-1 0,0 0 0,-1 1 0,0-1 0,1 1 0,-1 0 0,0 0 0,-1 0 0,1 0 0,0 0 0,-1 1 0,0 0 0,1 0 0,-1 0 0,0 0 0,0 0 0,0 1 0,0-1 0,-1 1 0,1 0 0,-8 0 0,-11-1 0,1 0 0,-1 2 0,-32 4 0,20-2 0,-675 5-57,462-8-1251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5:26.80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1 483 24575,'1'-6'0,"0"0"0,1 0 0,0 0 0,0 0 0,1 1 0,0-1 0,0 1 0,0 0 0,6-8 0,9-16 0,2-16 0,27-94 0,-43 128 0,-1 1 0,1-1 0,1 1 0,0 0 0,1 0 0,-1 1 0,2-1 0,-1 1 0,2 1 0,-1-1 0,1 1 0,0 1 0,1-1 0,-1 1 0,1 1 0,1 0 0,-1 0 0,1 0 0,0 2 0,1-1 0,-1 1 0,1 1 0,17-4 0,19-2 0,0 3 0,0 2 0,0 2 0,61 4 0,-51 0 0,-36 0 0,0 1 0,0 0 0,-1 2 0,1 1 0,33 13 0,-27-9 0,0-1 0,34 7 0,20-7 0,0-4 0,132-8 0,-55-1 0,974 4-1365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5:28.8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24575,'6'0'0,"10"0"0,8 0 0,7 0 0,5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5:39.57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41 24575,'24'-1'0,"0"-2"0,1 0 0,27-9 0,-23 6 0,56-7 0,317 10 0,-207 5 0,-165 0 43,0 1 0,48 11 0,17 2-1537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5:53.8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24549,'4173'0'0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6:02.06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23892,'4168'0'0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4T11:56:09.33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24575,'3900'0'-1365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030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4" Type="http://schemas.openxmlformats.org/officeDocument/2006/relationships/customXml" Target="../ink/ink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4.xm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customXml" Target="../ink/ink8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customXml" Target="../ink/ink1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customXml" Target="../ink/ink1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5" Type="http://schemas.openxmlformats.org/officeDocument/2006/relationships/image" Target="../media/image20.png"/><Relationship Id="rId4" Type="http://schemas.openxmlformats.org/officeDocument/2006/relationships/customXml" Target="../ink/ink16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customXml" Target="../ink/ink20.xml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customXml" Target="../ink/ink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171813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AI-Driven Traffic Violation Detection System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85583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Vehicle Monitoring with YOLO, Gemini AI &amp; SQLite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4923115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Presented by:  ​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5595580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Anshaj Shukla(12215469),  Isha Sharma(12215892), Sumit Shukla(12221024)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198" y="6662857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                        ​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C7C2C9F-9E4B-93BD-0782-757EF734F9BA}"/>
                  </a:ext>
                </a:extLst>
              </p14:cNvPr>
              <p14:cNvContentPartPr/>
              <p14:nvPr/>
            </p14:nvContentPartPr>
            <p14:xfrm>
              <a:off x="12823740" y="7783965"/>
              <a:ext cx="1485720" cy="345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C7C2C9F-9E4B-93BD-0782-757EF734F9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17620" y="7777845"/>
                <a:ext cx="149796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F74B724-16B0-808B-3D96-3DDE93FE8959}"/>
                  </a:ext>
                </a:extLst>
              </p14:cNvPr>
              <p14:cNvContentPartPr/>
              <p14:nvPr/>
            </p14:nvContentPartPr>
            <p14:xfrm>
              <a:off x="12943980" y="7885980"/>
              <a:ext cx="1072440" cy="271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F74B724-16B0-808B-3D96-3DDE93FE89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80980" y="7823340"/>
                <a:ext cx="119808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121AACA-C51E-0644-7B4D-A38FC79BF780}"/>
                  </a:ext>
                </a:extLst>
              </p14:cNvPr>
              <p14:cNvContentPartPr/>
              <p14:nvPr/>
            </p14:nvContentPartPr>
            <p14:xfrm>
              <a:off x="13343940" y="7853220"/>
              <a:ext cx="1103400" cy="247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121AACA-C51E-0644-7B4D-A38FC79BF7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81300" y="7790220"/>
                <a:ext cx="1229040" cy="37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BB957DE-7522-BEAF-665F-570CBDDCAEA5}"/>
              </a:ext>
            </a:extLst>
          </p:cNvPr>
          <p:cNvGrpSpPr/>
          <p:nvPr/>
        </p:nvGrpSpPr>
        <p:grpSpPr>
          <a:xfrm>
            <a:off x="12915180" y="7812900"/>
            <a:ext cx="1442520" cy="173880"/>
            <a:chOff x="12915180" y="7812900"/>
            <a:chExt cx="144252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ED58BA-05AB-4E49-4040-FCD11AFD2995}"/>
                    </a:ext>
                  </a:extLst>
                </p14:cNvPr>
                <p14:cNvContentPartPr/>
                <p14:nvPr/>
              </p14:nvContentPartPr>
              <p14:xfrm>
                <a:off x="12915180" y="7812900"/>
                <a:ext cx="938880" cy="173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ED58BA-05AB-4E49-4040-FCD11AFD29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52540" y="7750260"/>
                  <a:ext cx="10645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B509CA2-D071-80F3-291D-802342B19395}"/>
                    </a:ext>
                  </a:extLst>
                </p14:cNvPr>
                <p14:cNvContentPartPr/>
                <p14:nvPr/>
              </p14:nvContentPartPr>
              <p14:xfrm>
                <a:off x="13272660" y="7972020"/>
                <a:ext cx="4140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B509CA2-D071-80F3-291D-802342B193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210020" y="7909020"/>
                  <a:ext cx="167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EF487E2-278C-F1A5-089C-2E433280C344}"/>
                    </a:ext>
                  </a:extLst>
                </p14:cNvPr>
                <p14:cNvContentPartPr/>
                <p14:nvPr/>
              </p14:nvContentPartPr>
              <p14:xfrm>
                <a:off x="13972500" y="7957260"/>
                <a:ext cx="385200" cy="15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EF487E2-278C-F1A5-089C-2E433280C3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909860" y="7894260"/>
                  <a:ext cx="510840" cy="140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24514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3243620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152323" y="3243620"/>
            <a:ext cx="2782729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Accomplishment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152323" y="4162663"/>
            <a:ext cx="278272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AI traffic violation detection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243620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983992" y="3243620"/>
            <a:ext cx="2782729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Technology Fusion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983992" y="4162663"/>
            <a:ext cx="278272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Combines computer vision, NLP, database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547675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152323" y="547675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Scalability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152323" y="6010275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Suitable for smart cities and roadside deployment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CD0D0A0-2996-8407-CD86-87DCA51215DE}"/>
                  </a:ext>
                </a:extLst>
              </p14:cNvPr>
              <p14:cNvContentPartPr/>
              <p14:nvPr/>
            </p14:nvContentPartPr>
            <p14:xfrm>
              <a:off x="12987180" y="7886205"/>
              <a:ext cx="1415880" cy="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CD0D0A0-2996-8407-CD86-87DCA51215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24180" y="7760205"/>
                <a:ext cx="15415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C06D9E5-C680-0CC0-C6E9-071F99120830}"/>
                  </a:ext>
                </a:extLst>
              </p14:cNvPr>
              <p14:cNvContentPartPr/>
              <p14:nvPr/>
            </p14:nvContentPartPr>
            <p14:xfrm>
              <a:off x="12943980" y="7971885"/>
              <a:ext cx="1572120" cy="29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C06D9E5-C680-0CC0-C6E9-071F991208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80980" y="7908885"/>
                <a:ext cx="16977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DF7DE88-E4F2-52EE-EC53-9D0A2D25209A}"/>
                  </a:ext>
                </a:extLst>
              </p14:cNvPr>
              <p14:cNvContentPartPr/>
              <p14:nvPr/>
            </p14:nvContentPartPr>
            <p14:xfrm>
              <a:off x="12958380" y="8100405"/>
              <a:ext cx="1484640" cy="2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DF7DE88-E4F2-52EE-EC53-9D0A2D25209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95740" y="8037765"/>
                <a:ext cx="16102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956CBC3-6A3E-EE4D-17F8-30130D7E0C15}"/>
                  </a:ext>
                </a:extLst>
              </p14:cNvPr>
              <p14:cNvContentPartPr/>
              <p14:nvPr/>
            </p14:nvContentPartPr>
            <p14:xfrm>
              <a:off x="12987180" y="7843252"/>
              <a:ext cx="14385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956CBC3-6A3E-EE4D-17F8-30130D7E0C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24180" y="7780252"/>
                <a:ext cx="15642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770817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2912269"/>
            <a:ext cx="358485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125855" y="3174325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Traffic Issues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3707844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Violations cause accidents and congestion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912269"/>
            <a:ext cx="3584853" cy="1847255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57524" y="3174325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Current Challenge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57524" y="3707844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Manual monitoring is inefficient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006340"/>
            <a:ext cx="7416403" cy="1452443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125855" y="526839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Goal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25855" y="5801916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Automate detection: speeding, wrong way, info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6771" y="657463"/>
            <a:ext cx="5977057" cy="747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Objectives</a:t>
            </a:r>
            <a:endParaRPr lang="en-US" sz="4700" dirty="0"/>
          </a:p>
        </p:txBody>
      </p:sp>
      <p:sp>
        <p:nvSpPr>
          <p:cNvPr id="3" name="Shape 1"/>
          <p:cNvSpPr/>
          <p:nvPr/>
        </p:nvSpPr>
        <p:spPr>
          <a:xfrm>
            <a:off x="836771" y="1882735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374696" y="1882735"/>
            <a:ext cx="4050982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Vehicle Detection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1374696" y="2399586"/>
            <a:ext cx="12418933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Using YOLOv8 for tracking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1195387" y="3021092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1733312" y="3021092"/>
            <a:ext cx="3328630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Violation Identification</a:t>
            </a:r>
            <a:endParaRPr lang="en-US" sz="2350" dirty="0"/>
          </a:p>
        </p:txBody>
      </p:sp>
      <p:sp>
        <p:nvSpPr>
          <p:cNvPr id="8" name="Text 6"/>
          <p:cNvSpPr/>
          <p:nvPr/>
        </p:nvSpPr>
        <p:spPr>
          <a:xfrm>
            <a:off x="1733312" y="3537942"/>
            <a:ext cx="12060317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Speeding and wrong direction alerts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1554004" y="4159448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2091928" y="4159448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Classification</a:t>
            </a:r>
            <a:endParaRPr lang="en-US" sz="2350" dirty="0"/>
          </a:p>
        </p:txBody>
      </p:sp>
      <p:sp>
        <p:nvSpPr>
          <p:cNvPr id="11" name="Text 9"/>
          <p:cNvSpPr/>
          <p:nvPr/>
        </p:nvSpPr>
        <p:spPr>
          <a:xfrm>
            <a:off x="2091928" y="4676299"/>
            <a:ext cx="11701701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Gemini AI extracts type, color, brand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1912620" y="5297805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2450544" y="5297805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Storage</a:t>
            </a:r>
            <a:endParaRPr lang="en-US" sz="2350" dirty="0"/>
          </a:p>
        </p:txBody>
      </p:sp>
      <p:sp>
        <p:nvSpPr>
          <p:cNvPr id="14" name="Text 12"/>
          <p:cNvSpPr/>
          <p:nvPr/>
        </p:nvSpPr>
        <p:spPr>
          <a:xfrm>
            <a:off x="2450544" y="5814655"/>
            <a:ext cx="11343084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Store details in SQLite database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1554004" y="6436162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2091928" y="6436162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Output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2091928" y="6953012"/>
            <a:ext cx="11701701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Annotated video with violation info</a:t>
            </a:r>
            <a:endParaRPr lang="en-US" sz="18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C4B7B50-34E4-8851-3F5F-3882328DAF5E}"/>
                  </a:ext>
                </a:extLst>
              </p14:cNvPr>
              <p14:cNvContentPartPr/>
              <p14:nvPr/>
            </p14:nvContentPartPr>
            <p14:xfrm>
              <a:off x="12943980" y="7900605"/>
              <a:ext cx="1502640" cy="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C4B7B50-34E4-8851-3F5F-3882328DAF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80980" y="7774605"/>
                <a:ext cx="16282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A9A8052-CAD8-11E1-C8F1-93CCF40090E3}"/>
                  </a:ext>
                </a:extLst>
              </p14:cNvPr>
              <p14:cNvContentPartPr/>
              <p14:nvPr/>
            </p14:nvContentPartPr>
            <p14:xfrm>
              <a:off x="12958380" y="8029125"/>
              <a:ext cx="1500840" cy="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A9A8052-CAD8-11E1-C8F1-93CCF40090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95380" y="7903125"/>
                <a:ext cx="16264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3E5EC75-298E-4BE5-0645-BFF813BB6CC1}"/>
                  </a:ext>
                </a:extLst>
              </p14:cNvPr>
              <p14:cNvContentPartPr/>
              <p14:nvPr/>
            </p14:nvContentPartPr>
            <p14:xfrm>
              <a:off x="13001220" y="7843365"/>
              <a:ext cx="1404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3E5EC75-298E-4BE5-0645-BFF813BB6CC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38220" y="7780725"/>
                <a:ext cx="15300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762" y="451961"/>
            <a:ext cx="4098608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Architecture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58190" y="1291947"/>
            <a:ext cx="22860" cy="6485573"/>
          </a:xfrm>
          <a:prstGeom prst="roundRect">
            <a:avLst>
              <a:gd name="adj" fmla="val 301216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919758" y="1649373"/>
            <a:ext cx="491728" cy="22860"/>
          </a:xfrm>
          <a:prstGeom prst="roundRect">
            <a:avLst>
              <a:gd name="adj" fmla="val 301216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573762" y="1476375"/>
            <a:ext cx="368856" cy="36885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635258" y="1507153"/>
            <a:ext cx="2458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577935" y="1455777"/>
            <a:ext cx="2049304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Video Input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577935" y="1810226"/>
            <a:ext cx="12478703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YOLOv8 detects vehicles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919758" y="2757607"/>
            <a:ext cx="491728" cy="22860"/>
          </a:xfrm>
          <a:prstGeom prst="roundRect">
            <a:avLst>
              <a:gd name="adj" fmla="val 301216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573762" y="2584609"/>
            <a:ext cx="368856" cy="36885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635258" y="2615386"/>
            <a:ext cx="2458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577935" y="2564011"/>
            <a:ext cx="2049304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 Tracking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577935" y="2918460"/>
            <a:ext cx="12478703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Estimate speed and direction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919758" y="3865840"/>
            <a:ext cx="491728" cy="22860"/>
          </a:xfrm>
          <a:prstGeom prst="roundRect">
            <a:avLst>
              <a:gd name="adj" fmla="val 301216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573762" y="3692843"/>
            <a:ext cx="368856" cy="36885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635258" y="3723620"/>
            <a:ext cx="2458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1577935" y="3672245"/>
            <a:ext cx="2049304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Violation Detection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577935" y="4026694"/>
            <a:ext cx="12478703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Identify rule breaches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919758" y="4974074"/>
            <a:ext cx="491728" cy="22860"/>
          </a:xfrm>
          <a:prstGeom prst="roundRect">
            <a:avLst>
              <a:gd name="adj" fmla="val 301216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573762" y="4801076"/>
            <a:ext cx="368856" cy="36885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635258" y="4831854"/>
            <a:ext cx="2458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1577935" y="4780478"/>
            <a:ext cx="2049304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Gemini AI Analysis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577935" y="5134928"/>
            <a:ext cx="12478703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Extract vehicle info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919758" y="6082308"/>
            <a:ext cx="491728" cy="22860"/>
          </a:xfrm>
          <a:prstGeom prst="roundRect">
            <a:avLst>
              <a:gd name="adj" fmla="val 301216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3"/>
          <p:cNvSpPr/>
          <p:nvPr/>
        </p:nvSpPr>
        <p:spPr>
          <a:xfrm>
            <a:off x="573762" y="5909310"/>
            <a:ext cx="368856" cy="36885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635258" y="5940088"/>
            <a:ext cx="2458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1577935" y="5888712"/>
            <a:ext cx="2049304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SQLite Logging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577935" y="6243161"/>
            <a:ext cx="12478703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Store detection data safely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919758" y="7190542"/>
            <a:ext cx="491728" cy="22860"/>
          </a:xfrm>
          <a:prstGeom prst="roundRect">
            <a:avLst>
              <a:gd name="adj" fmla="val 301216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8"/>
          <p:cNvSpPr/>
          <p:nvPr/>
        </p:nvSpPr>
        <p:spPr>
          <a:xfrm>
            <a:off x="573762" y="7017544"/>
            <a:ext cx="368856" cy="368856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Text 29"/>
          <p:cNvSpPr/>
          <p:nvPr/>
        </p:nvSpPr>
        <p:spPr>
          <a:xfrm>
            <a:off x="635258" y="7048321"/>
            <a:ext cx="2458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6</a:t>
            </a:r>
            <a:endParaRPr lang="en-US" sz="1900" dirty="0"/>
          </a:p>
        </p:txBody>
      </p:sp>
      <p:sp>
        <p:nvSpPr>
          <p:cNvPr id="32" name="Text 30"/>
          <p:cNvSpPr/>
          <p:nvPr/>
        </p:nvSpPr>
        <p:spPr>
          <a:xfrm>
            <a:off x="1577935" y="6996946"/>
            <a:ext cx="2049304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Output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577935" y="7351395"/>
            <a:ext cx="12478703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Produce annotated video</a:t>
            </a:r>
            <a:endParaRPr lang="en-US" sz="12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E23087F-1693-C0D6-3B61-FDA767E4C7E1}"/>
                  </a:ext>
                </a:extLst>
              </p14:cNvPr>
              <p14:cNvContentPartPr/>
              <p14:nvPr/>
            </p14:nvContentPartPr>
            <p14:xfrm>
              <a:off x="12901140" y="7857405"/>
              <a:ext cx="1600560" cy="3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E23087F-1693-C0D6-3B61-FDA767E4C7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38140" y="7794405"/>
                <a:ext cx="17262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0A5998D-3D42-1AA3-ED5A-A36A8365D713}"/>
                  </a:ext>
                </a:extLst>
              </p14:cNvPr>
              <p14:cNvContentPartPr/>
              <p14:nvPr/>
            </p14:nvContentPartPr>
            <p14:xfrm>
              <a:off x="12929940" y="7971885"/>
              <a:ext cx="1521360" cy="154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0A5998D-3D42-1AA3-ED5A-A36A8365D7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66940" y="7909245"/>
                <a:ext cx="16470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88AA207-5288-7349-DA64-FDCF6E1CA3ED}"/>
                  </a:ext>
                </a:extLst>
              </p14:cNvPr>
              <p14:cNvContentPartPr/>
              <p14:nvPr/>
            </p14:nvContentPartPr>
            <p14:xfrm>
              <a:off x="12972420" y="8057925"/>
              <a:ext cx="142920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88AA207-5288-7349-DA64-FDCF6E1CA3E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09420" y="7994925"/>
                <a:ext cx="155484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92762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Technology Stack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481030"/>
            <a:ext cx="2774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YOLOv8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113371"/>
            <a:ext cx="27740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 detection framework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125045"/>
            <a:ext cx="27740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Detects vehicles accurately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4247674" y="3481030"/>
            <a:ext cx="2774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OpenCV &amp; cvzone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4247674" y="4113371"/>
            <a:ext cx="27740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Video processing and overlays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31549" y="3481030"/>
            <a:ext cx="277403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Gemini AI (LangChain)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631549" y="4498896"/>
            <a:ext cx="27740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Extract vehicle type, color, brand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11015424" y="3481030"/>
            <a:ext cx="2774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SQLite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11015424" y="4113371"/>
            <a:ext cx="277403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Local storage, thread-safe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7A6D9C4-BE2F-09B6-628F-9A880CCF5F20}"/>
                  </a:ext>
                </a:extLst>
              </p14:cNvPr>
              <p14:cNvContentPartPr/>
              <p14:nvPr/>
            </p14:nvContentPartPr>
            <p14:xfrm>
              <a:off x="12987180" y="7872165"/>
              <a:ext cx="1500480" cy="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7A6D9C4-BE2F-09B6-628F-9A880CCF5F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24180" y="7746165"/>
                <a:ext cx="16261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1814376-0F10-D282-B446-E8ABA7CFBBC5}"/>
                  </a:ext>
                </a:extLst>
              </p14:cNvPr>
              <p14:cNvContentPartPr/>
              <p14:nvPr/>
            </p14:nvContentPartPr>
            <p14:xfrm>
              <a:off x="12929940" y="8000685"/>
              <a:ext cx="1543320" cy="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1814376-0F10-D282-B446-E8ABA7CFBB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66940" y="7874685"/>
                <a:ext cx="16689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16FED9C-3BB1-3410-D5EC-60DF7FD51626}"/>
                  </a:ext>
                </a:extLst>
              </p14:cNvPr>
              <p14:cNvContentPartPr/>
              <p14:nvPr/>
            </p14:nvContentPartPr>
            <p14:xfrm>
              <a:off x="12987180" y="8085285"/>
              <a:ext cx="1415160" cy="306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16FED9C-3BB1-3410-D5EC-60DF7FD516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24180" y="8022645"/>
                <a:ext cx="1540800" cy="156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1382" y="989886"/>
            <a:ext cx="6974562" cy="718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YOLOv8 Vehicle Tracking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291382" y="2312313"/>
            <a:ext cx="517446" cy="51744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038737" y="2312313"/>
            <a:ext cx="2875002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7038737" y="2809637"/>
            <a:ext cx="6786682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Loads lightweight YOLOv8n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6291382" y="3666292"/>
            <a:ext cx="517446" cy="51744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038737" y="3666292"/>
            <a:ext cx="2875002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Vehicle Detection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7038737" y="4163616"/>
            <a:ext cx="6786682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Targets car, truck, bike classes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291382" y="5020270"/>
            <a:ext cx="517446" cy="51744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038737" y="5020270"/>
            <a:ext cx="2875002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 Assignment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7038737" y="5517594"/>
            <a:ext cx="6786682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Unique IDs per tracked vehicle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6291382" y="6374249"/>
            <a:ext cx="517446" cy="517446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038737" y="6374249"/>
            <a:ext cx="2875002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Visualization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7038737" y="6871573"/>
            <a:ext cx="6786682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Boxes and labels overlayed on frames</a:t>
            </a:r>
            <a:endParaRPr 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EC41F02-7885-DE14-DF16-AE20A8D7C6FE}"/>
                  </a:ext>
                </a:extLst>
              </p14:cNvPr>
              <p14:cNvContentPartPr/>
              <p14:nvPr/>
            </p14:nvContentPartPr>
            <p14:xfrm>
              <a:off x="12972420" y="7843365"/>
              <a:ext cx="1500840" cy="7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EC41F02-7885-DE14-DF16-AE20A8D7C6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09420" y="7717365"/>
                <a:ext cx="16264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2BAE886-6E6A-11EB-7DE7-C6BBB03D70F1}"/>
                  </a:ext>
                </a:extLst>
              </p14:cNvPr>
              <p14:cNvContentPartPr/>
              <p14:nvPr/>
            </p14:nvContentPartPr>
            <p14:xfrm>
              <a:off x="12915180" y="7971885"/>
              <a:ext cx="1572480" cy="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2BAE886-6E6A-11EB-7DE7-C6BBB03D70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52180" y="7845885"/>
                <a:ext cx="16981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D1B877F-56CF-33AF-88F3-97C40256C77E}"/>
                  </a:ext>
                </a:extLst>
              </p14:cNvPr>
              <p14:cNvContentPartPr/>
              <p14:nvPr/>
            </p14:nvContentPartPr>
            <p14:xfrm>
              <a:off x="12972420" y="8057925"/>
              <a:ext cx="1544400" cy="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D1B877F-56CF-33AF-88F3-97C40256C7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09420" y="7931925"/>
                <a:ext cx="1670040" cy="25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0453" y="708303"/>
            <a:ext cx="7081718" cy="687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Gemini AI Vehicle Analysis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0453" y="1726406"/>
            <a:ext cx="7603093" cy="1283613"/>
          </a:xfrm>
          <a:prstGeom prst="roundRect">
            <a:avLst>
              <a:gd name="adj" fmla="val 720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98220" y="1954173"/>
            <a:ext cx="275177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Image Cropping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98220" y="2430066"/>
            <a:ext cx="7147560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Vehicle snapshot extracted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70453" y="3230166"/>
            <a:ext cx="7603093" cy="1283613"/>
          </a:xfrm>
          <a:prstGeom prst="roundRect">
            <a:avLst>
              <a:gd name="adj" fmla="val 720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998220" y="3457932"/>
            <a:ext cx="275177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Transmission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998220" y="3933825"/>
            <a:ext cx="7147560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Base64 image + prompt sent to AI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0453" y="4733925"/>
            <a:ext cx="7603093" cy="1283613"/>
          </a:xfrm>
          <a:prstGeom prst="roundRect">
            <a:avLst>
              <a:gd name="adj" fmla="val 720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98220" y="4961692"/>
            <a:ext cx="308526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Information Extraction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98220" y="5437584"/>
            <a:ext cx="7147560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Type, color, brand identified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70453" y="6237684"/>
            <a:ext cx="7603093" cy="1283613"/>
          </a:xfrm>
          <a:prstGeom prst="roundRect">
            <a:avLst>
              <a:gd name="adj" fmla="val 720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998220" y="6465451"/>
            <a:ext cx="275177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Results Parsing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998220" y="6941344"/>
            <a:ext cx="7147560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Structured output from response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87573"/>
            <a:ext cx="827651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SQLite Database Integration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87584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Database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508183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Name: vehicle_detection.db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125045"/>
            <a:ext cx="389894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Stores vehicle info &amp; logs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576" y="387584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Table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372576" y="4508183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vehicles: timestamp, track ID, info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387584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Thread Safety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9881354" y="4508183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Safeguards with locks during writes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2D8A474-35E7-73B7-8D8E-3898816DEADE}"/>
                  </a:ext>
                </a:extLst>
              </p14:cNvPr>
              <p14:cNvContentPartPr/>
              <p14:nvPr/>
            </p14:nvContentPartPr>
            <p14:xfrm>
              <a:off x="12987180" y="7872165"/>
              <a:ext cx="1486080" cy="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2D8A474-35E7-73B7-8D8E-3898816DEA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24180" y="7746165"/>
                <a:ext cx="16117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2F6DC1A-C05A-498E-34CE-55E09F101490}"/>
                  </a:ext>
                </a:extLst>
              </p14:cNvPr>
              <p14:cNvContentPartPr/>
              <p14:nvPr/>
            </p14:nvContentPartPr>
            <p14:xfrm>
              <a:off x="12972420" y="7985925"/>
              <a:ext cx="1486800" cy="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2F6DC1A-C05A-498E-34CE-55E09F1014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09420" y="7859925"/>
                <a:ext cx="16124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E8A9B30-C7A6-0F6B-E148-A5F86F9C9B67}"/>
                  </a:ext>
                </a:extLst>
              </p14:cNvPr>
              <p14:cNvContentPartPr/>
              <p14:nvPr/>
            </p14:nvContentPartPr>
            <p14:xfrm>
              <a:off x="13015620" y="8100405"/>
              <a:ext cx="141372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E8A9B30-C7A6-0F6B-E148-A5F86F9C9B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52980" y="8037765"/>
                <a:ext cx="15393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C2D629F-C08C-B078-997C-9421B4FD6A73}"/>
                  </a:ext>
                </a:extLst>
              </p14:cNvPr>
              <p14:cNvContentPartPr/>
              <p14:nvPr/>
            </p14:nvContentPartPr>
            <p14:xfrm>
              <a:off x="12943980" y="7900492"/>
              <a:ext cx="360" cy="99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C2D629F-C08C-B078-997C-9421B4FD6A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80980" y="7837492"/>
                <a:ext cx="126000" cy="225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87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0703" y="676275"/>
            <a:ext cx="6147911" cy="768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Output and Results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03" y="1813679"/>
            <a:ext cx="556974" cy="5569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0703" y="2616518"/>
            <a:ext cx="2228255" cy="768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Annotated Video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60703" y="3532465"/>
            <a:ext cx="2228255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ID, Class, Speed, Violations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813" y="1813679"/>
            <a:ext cx="556974" cy="5569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57813" y="2616518"/>
            <a:ext cx="2228255" cy="384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 Zones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3457813" y="3148251"/>
            <a:ext cx="2228255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Defined polygonal detection areas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923" y="1813679"/>
            <a:ext cx="556974" cy="5569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4923" y="2616518"/>
            <a:ext cx="2228255" cy="768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Detection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6054923" y="3532465"/>
            <a:ext cx="2228255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 latency monitoring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703" y="5056942"/>
            <a:ext cx="556974" cy="5569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60703" y="5859780"/>
            <a:ext cx="2228255" cy="768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Reliable Logging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860703" y="6775728"/>
            <a:ext cx="2228255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Accurate, thread-safe data storage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332</Words>
  <Application>Microsoft Office PowerPoint</Application>
  <PresentationFormat>Custom</PresentationFormat>
  <Paragraphs>104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Sumit Shukla</cp:lastModifiedBy>
  <cp:revision>2</cp:revision>
  <dcterms:created xsi:type="dcterms:W3CDTF">2025-04-24T11:49:35Z</dcterms:created>
  <dcterms:modified xsi:type="dcterms:W3CDTF">2025-04-24T11:58:08Z</dcterms:modified>
</cp:coreProperties>
</file>